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8" r:id="rId2"/>
    <p:sldMasterId id="2147483675" r:id="rId3"/>
  </p:sldMasterIdLst>
  <p:notesMasterIdLst>
    <p:notesMasterId r:id="rId22"/>
  </p:notesMasterIdLst>
  <p:sldIdLst>
    <p:sldId id="256" r:id="rId4"/>
    <p:sldId id="257" r:id="rId5"/>
    <p:sldId id="269" r:id="rId6"/>
    <p:sldId id="270" r:id="rId7"/>
    <p:sldId id="258" r:id="rId8"/>
    <p:sldId id="259" r:id="rId9"/>
    <p:sldId id="276" r:id="rId10"/>
    <p:sldId id="272" r:id="rId11"/>
    <p:sldId id="273" r:id="rId12"/>
    <p:sldId id="274" r:id="rId13"/>
    <p:sldId id="275" r:id="rId14"/>
    <p:sldId id="261" r:id="rId15"/>
    <p:sldId id="277" r:id="rId16"/>
    <p:sldId id="279" r:id="rId17"/>
    <p:sldId id="278" r:id="rId18"/>
    <p:sldId id="260" r:id="rId19"/>
    <p:sldId id="280" r:id="rId20"/>
    <p:sldId id="268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ira Sans Bold" panose="020B0803050000020004" pitchFamily="34" charset="0"/>
      <p:bold r:id="rId27"/>
      <p:italic r:id="rId28"/>
      <p:boldItalic r:id="rId29"/>
    </p:embeddedFont>
    <p:embeddedFont>
      <p:font typeface="Fira Sans Light" panose="020B0403050000020004" pitchFamily="34" charset="0"/>
      <p:regular r:id="rId30"/>
    </p:embeddedFont>
    <p:embeddedFont>
      <p:font typeface="Fira Sans Regular" panose="020B0604020202020204" charset="0"/>
      <p:regular r:id="rId31"/>
      <p:bold r:id="rId32"/>
      <p:italic r:id="rId33"/>
      <p:boldItalic r:id="rId34"/>
    </p:embeddedFont>
  </p:embeddedFont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5553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596" y="96"/>
      </p:cViewPr>
      <p:guideLst>
        <p:guide orient="horz" pos="1620"/>
        <p:guide pos="28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OTIN Thierry" userId="d5ab62bd-e030-48ea-8310-ab6bdcf6057e" providerId="ADAL" clId="{36CBB29B-B60F-4729-B8EB-B8F30F0258FA}"/>
    <pc:docChg chg="undo custSel addSld delSld modSld modMainMaster">
      <pc:chgData name="PERROTIN Thierry" userId="d5ab62bd-e030-48ea-8310-ab6bdcf6057e" providerId="ADAL" clId="{36CBB29B-B60F-4729-B8EB-B8F30F0258FA}" dt="2020-03-10T18:57:01.008" v="103"/>
      <pc:docMkLst>
        <pc:docMk/>
      </pc:docMkLst>
      <pc:sldChg chg="add">
        <pc:chgData name="PERROTIN Thierry" userId="d5ab62bd-e030-48ea-8310-ab6bdcf6057e" providerId="ADAL" clId="{36CBB29B-B60F-4729-B8EB-B8F30F0258FA}" dt="2020-03-10T18:56:17.428" v="89"/>
        <pc:sldMkLst>
          <pc:docMk/>
          <pc:sldMk cId="2162729672" sldId="256"/>
        </pc:sldMkLst>
      </pc:sldChg>
      <pc:sldChg chg="add">
        <pc:chgData name="PERROTIN Thierry" userId="d5ab62bd-e030-48ea-8310-ab6bdcf6057e" providerId="ADAL" clId="{36CBB29B-B60F-4729-B8EB-B8F30F0258FA}" dt="2020-03-10T18:56:17.503" v="90"/>
        <pc:sldMkLst>
          <pc:docMk/>
          <pc:sldMk cId="998564843" sldId="257"/>
        </pc:sldMkLst>
      </pc:sldChg>
      <pc:sldChg chg="add">
        <pc:chgData name="PERROTIN Thierry" userId="d5ab62bd-e030-48ea-8310-ab6bdcf6057e" providerId="ADAL" clId="{36CBB29B-B60F-4729-B8EB-B8F30F0258FA}" dt="2020-03-10T18:56:43.934" v="93"/>
        <pc:sldMkLst>
          <pc:docMk/>
          <pc:sldMk cId="1131162661" sldId="258"/>
        </pc:sldMkLst>
      </pc:sldChg>
      <pc:sldChg chg="add del">
        <pc:chgData name="PERROTIN Thierry" userId="d5ab62bd-e030-48ea-8310-ab6bdcf6057e" providerId="ADAL" clId="{36CBB29B-B60F-4729-B8EB-B8F30F0258FA}" dt="2020-03-10T18:56:40.711" v="92"/>
        <pc:sldMkLst>
          <pc:docMk/>
          <pc:sldMk cId="1242065534" sldId="258"/>
        </pc:sldMkLst>
      </pc:sldChg>
      <pc:sldChg chg="add">
        <pc:chgData name="PERROTIN Thierry" userId="d5ab62bd-e030-48ea-8310-ab6bdcf6057e" providerId="ADAL" clId="{36CBB29B-B60F-4729-B8EB-B8F30F0258FA}" dt="2020-03-10T18:56:45.554" v="94"/>
        <pc:sldMkLst>
          <pc:docMk/>
          <pc:sldMk cId="968918692" sldId="259"/>
        </pc:sldMkLst>
      </pc:sldChg>
      <pc:sldChg chg="add">
        <pc:chgData name="PERROTIN Thierry" userId="d5ab62bd-e030-48ea-8310-ab6bdcf6057e" providerId="ADAL" clId="{36CBB29B-B60F-4729-B8EB-B8F30F0258FA}" dt="2020-03-10T18:56:46.708" v="95"/>
        <pc:sldMkLst>
          <pc:docMk/>
          <pc:sldMk cId="3651444025" sldId="260"/>
        </pc:sldMkLst>
      </pc:sldChg>
      <pc:sldChg chg="add">
        <pc:chgData name="PERROTIN Thierry" userId="d5ab62bd-e030-48ea-8310-ab6bdcf6057e" providerId="ADAL" clId="{36CBB29B-B60F-4729-B8EB-B8F30F0258FA}" dt="2020-03-10T18:56:48.952" v="96"/>
        <pc:sldMkLst>
          <pc:docMk/>
          <pc:sldMk cId="2662852884" sldId="261"/>
        </pc:sldMkLst>
      </pc:sldChg>
      <pc:sldChg chg="add">
        <pc:chgData name="PERROTIN Thierry" userId="d5ab62bd-e030-48ea-8310-ab6bdcf6057e" providerId="ADAL" clId="{36CBB29B-B60F-4729-B8EB-B8F30F0258FA}" dt="2020-03-10T18:56:52.187" v="97"/>
        <pc:sldMkLst>
          <pc:docMk/>
          <pc:sldMk cId="54680446" sldId="262"/>
        </pc:sldMkLst>
      </pc:sldChg>
      <pc:sldChg chg="add">
        <pc:chgData name="PERROTIN Thierry" userId="d5ab62bd-e030-48ea-8310-ab6bdcf6057e" providerId="ADAL" clId="{36CBB29B-B60F-4729-B8EB-B8F30F0258FA}" dt="2020-03-10T18:56:53.816" v="98"/>
        <pc:sldMkLst>
          <pc:docMk/>
          <pc:sldMk cId="3269593821" sldId="263"/>
        </pc:sldMkLst>
      </pc:sldChg>
      <pc:sldChg chg="add">
        <pc:chgData name="PERROTIN Thierry" userId="d5ab62bd-e030-48ea-8310-ab6bdcf6057e" providerId="ADAL" clId="{36CBB29B-B60F-4729-B8EB-B8F30F0258FA}" dt="2020-03-10T18:56:55.040" v="99"/>
        <pc:sldMkLst>
          <pc:docMk/>
          <pc:sldMk cId="4186021767" sldId="264"/>
        </pc:sldMkLst>
      </pc:sldChg>
      <pc:sldChg chg="add">
        <pc:chgData name="PERROTIN Thierry" userId="d5ab62bd-e030-48ea-8310-ab6bdcf6057e" providerId="ADAL" clId="{36CBB29B-B60F-4729-B8EB-B8F30F0258FA}" dt="2020-03-10T18:56:56.213" v="100"/>
        <pc:sldMkLst>
          <pc:docMk/>
          <pc:sldMk cId="3608425689" sldId="265"/>
        </pc:sldMkLst>
      </pc:sldChg>
      <pc:sldChg chg="add">
        <pc:chgData name="PERROTIN Thierry" userId="d5ab62bd-e030-48ea-8310-ab6bdcf6057e" providerId="ADAL" clId="{36CBB29B-B60F-4729-B8EB-B8F30F0258FA}" dt="2020-03-10T18:56:57.563" v="101"/>
        <pc:sldMkLst>
          <pc:docMk/>
          <pc:sldMk cId="4114023063" sldId="266"/>
        </pc:sldMkLst>
      </pc:sldChg>
      <pc:sldChg chg="add">
        <pc:chgData name="PERROTIN Thierry" userId="d5ab62bd-e030-48ea-8310-ab6bdcf6057e" providerId="ADAL" clId="{36CBB29B-B60F-4729-B8EB-B8F30F0258FA}" dt="2020-03-10T18:56:59.028" v="102"/>
        <pc:sldMkLst>
          <pc:docMk/>
          <pc:sldMk cId="2699737907" sldId="267"/>
        </pc:sldMkLst>
      </pc:sldChg>
      <pc:sldChg chg="add">
        <pc:chgData name="PERROTIN Thierry" userId="d5ab62bd-e030-48ea-8310-ab6bdcf6057e" providerId="ADAL" clId="{36CBB29B-B60F-4729-B8EB-B8F30F0258FA}" dt="2020-03-10T18:57:01.008" v="103"/>
        <pc:sldMkLst>
          <pc:docMk/>
          <pc:sldMk cId="2664292262" sldId="268"/>
        </pc:sldMkLst>
      </pc:sldChg>
      <pc:sldChg chg="del">
        <pc:chgData name="PERROTIN Thierry" userId="d5ab62bd-e030-48ea-8310-ab6bdcf6057e" providerId="ADAL" clId="{36CBB29B-B60F-4729-B8EB-B8F30F0258FA}" dt="2020-03-10T18:56:14.304" v="77" actId="2696"/>
        <pc:sldMkLst>
          <pc:docMk/>
          <pc:sldMk cId="796718743" sldId="271"/>
        </pc:sldMkLst>
      </pc:sldChg>
      <pc:sldChg chg="del">
        <pc:chgData name="PERROTIN Thierry" userId="d5ab62bd-e030-48ea-8310-ab6bdcf6057e" providerId="ADAL" clId="{36CBB29B-B60F-4729-B8EB-B8F30F0258FA}" dt="2020-03-10T18:56:14.282" v="76" actId="2696"/>
        <pc:sldMkLst>
          <pc:docMk/>
          <pc:sldMk cId="851532234" sldId="272"/>
        </pc:sldMkLst>
      </pc:sldChg>
      <pc:sldChg chg="del">
        <pc:chgData name="PERROTIN Thierry" userId="d5ab62bd-e030-48ea-8310-ab6bdcf6057e" providerId="ADAL" clId="{36CBB29B-B60F-4729-B8EB-B8F30F0258FA}" dt="2020-03-10T18:56:14.319" v="78" actId="2696"/>
        <pc:sldMkLst>
          <pc:docMk/>
          <pc:sldMk cId="3189009506" sldId="274"/>
        </pc:sldMkLst>
      </pc:sldChg>
      <pc:sldChg chg="del">
        <pc:chgData name="PERROTIN Thierry" userId="d5ab62bd-e030-48ea-8310-ab6bdcf6057e" providerId="ADAL" clId="{36CBB29B-B60F-4729-B8EB-B8F30F0258FA}" dt="2020-03-10T18:56:14.332" v="79" actId="2696"/>
        <pc:sldMkLst>
          <pc:docMk/>
          <pc:sldMk cId="2934041963" sldId="275"/>
        </pc:sldMkLst>
      </pc:sldChg>
      <pc:sldChg chg="del">
        <pc:chgData name="PERROTIN Thierry" userId="d5ab62bd-e030-48ea-8310-ab6bdcf6057e" providerId="ADAL" clId="{36CBB29B-B60F-4729-B8EB-B8F30F0258FA}" dt="2020-03-10T18:56:14.762" v="88" actId="2696"/>
        <pc:sldMkLst>
          <pc:docMk/>
          <pc:sldMk cId="3547499578" sldId="281"/>
        </pc:sldMkLst>
      </pc:sldChg>
      <pc:sldChg chg="modSp del">
        <pc:chgData name="PERROTIN Thierry" userId="d5ab62bd-e030-48ea-8310-ab6bdcf6057e" providerId="ADAL" clId="{36CBB29B-B60F-4729-B8EB-B8F30F0258FA}" dt="2020-03-10T18:56:14.491" v="80" actId="2696"/>
        <pc:sldMkLst>
          <pc:docMk/>
          <pc:sldMk cId="185632087" sldId="282"/>
        </pc:sldMkLst>
        <pc:spChg chg="mod">
          <ac:chgData name="PERROTIN Thierry" userId="d5ab62bd-e030-48ea-8310-ab6bdcf6057e" providerId="ADAL" clId="{36CBB29B-B60F-4729-B8EB-B8F30F0258FA}" dt="2020-03-10T18:45:42.866" v="1"/>
          <ac:spMkLst>
            <pc:docMk/>
            <pc:sldMk cId="185632087" sldId="282"/>
            <ac:spMk id="37" creationId="{DE95BEB7-E1F3-4BB2-94BD-109DF8FF5F47}"/>
          </ac:spMkLst>
        </pc:spChg>
      </pc:sldChg>
      <pc:sldChg chg="addSp delSp modSp del">
        <pc:chgData name="PERROTIN Thierry" userId="d5ab62bd-e030-48ea-8310-ab6bdcf6057e" providerId="ADAL" clId="{36CBB29B-B60F-4729-B8EB-B8F30F0258FA}" dt="2020-03-10T18:56:14.511" v="81" actId="2696"/>
        <pc:sldMkLst>
          <pc:docMk/>
          <pc:sldMk cId="4063861992" sldId="283"/>
        </pc:sldMkLst>
        <pc:spChg chg="mod">
          <ac:chgData name="PERROTIN Thierry" userId="d5ab62bd-e030-48ea-8310-ab6bdcf6057e" providerId="ADAL" clId="{36CBB29B-B60F-4729-B8EB-B8F30F0258FA}" dt="2020-03-10T18:45:33.922" v="0"/>
          <ac:spMkLst>
            <pc:docMk/>
            <pc:sldMk cId="4063861992" sldId="283"/>
            <ac:spMk id="5" creationId="{E7B206FF-7DE0-44B3-B9E5-F3D3BCE610D5}"/>
          </ac:spMkLst>
        </pc:spChg>
        <pc:spChg chg="mod">
          <ac:chgData name="PERROTIN Thierry" userId="d5ab62bd-e030-48ea-8310-ab6bdcf6057e" providerId="ADAL" clId="{36CBB29B-B60F-4729-B8EB-B8F30F0258FA}" dt="2020-03-10T18:46:40.758" v="17" actId="20577"/>
          <ac:spMkLst>
            <pc:docMk/>
            <pc:sldMk cId="4063861992" sldId="283"/>
            <ac:spMk id="6" creationId="{08BCB277-892B-4B63-9AD8-D023BFFCD243}"/>
          </ac:spMkLst>
        </pc:spChg>
        <pc:spChg chg="mod">
          <ac:chgData name="PERROTIN Thierry" userId="d5ab62bd-e030-48ea-8310-ab6bdcf6057e" providerId="ADAL" clId="{36CBB29B-B60F-4729-B8EB-B8F30F0258FA}" dt="2020-03-10T18:45:54.416" v="5" actId="20577"/>
          <ac:spMkLst>
            <pc:docMk/>
            <pc:sldMk cId="4063861992" sldId="283"/>
            <ac:spMk id="7" creationId="{D4743844-D1DF-4EB6-A7E2-FBCAE9411238}"/>
          </ac:spMkLst>
        </pc:spChg>
        <pc:spChg chg="add del mod">
          <ac:chgData name="PERROTIN Thierry" userId="d5ab62bd-e030-48ea-8310-ab6bdcf6057e" providerId="ADAL" clId="{36CBB29B-B60F-4729-B8EB-B8F30F0258FA}" dt="2020-03-10T18:50:58.418" v="63"/>
          <ac:spMkLst>
            <pc:docMk/>
            <pc:sldMk cId="4063861992" sldId="283"/>
            <ac:spMk id="8" creationId="{DF33FF60-93F1-4795-B553-8011B838AC94}"/>
          </ac:spMkLst>
        </pc:spChg>
        <pc:spChg chg="add del mod">
          <ac:chgData name="PERROTIN Thierry" userId="d5ab62bd-e030-48ea-8310-ab6bdcf6057e" providerId="ADAL" clId="{36CBB29B-B60F-4729-B8EB-B8F30F0258FA}" dt="2020-03-10T18:50:58.418" v="63"/>
          <ac:spMkLst>
            <pc:docMk/>
            <pc:sldMk cId="4063861992" sldId="283"/>
            <ac:spMk id="9" creationId="{5D626A9C-07E7-40CA-AD71-2290DBFBC631}"/>
          </ac:spMkLst>
        </pc:spChg>
        <pc:spChg chg="add del mod">
          <ac:chgData name="PERROTIN Thierry" userId="d5ab62bd-e030-48ea-8310-ab6bdcf6057e" providerId="ADAL" clId="{36CBB29B-B60F-4729-B8EB-B8F30F0258FA}" dt="2020-03-10T18:50:58.418" v="63"/>
          <ac:spMkLst>
            <pc:docMk/>
            <pc:sldMk cId="4063861992" sldId="283"/>
            <ac:spMk id="10" creationId="{67CBA4AC-E57C-42A0-BCCD-4742D596C72E}"/>
          </ac:spMkLst>
        </pc:spChg>
        <pc:spChg chg="add del mod">
          <ac:chgData name="PERROTIN Thierry" userId="d5ab62bd-e030-48ea-8310-ab6bdcf6057e" providerId="ADAL" clId="{36CBB29B-B60F-4729-B8EB-B8F30F0258FA}" dt="2020-03-10T18:50:58.418" v="63"/>
          <ac:spMkLst>
            <pc:docMk/>
            <pc:sldMk cId="4063861992" sldId="283"/>
            <ac:spMk id="11" creationId="{7A5D7403-3FE2-4E67-A4F0-F700271FB522}"/>
          </ac:spMkLst>
        </pc:spChg>
        <pc:spChg chg="add del mod">
          <ac:chgData name="PERROTIN Thierry" userId="d5ab62bd-e030-48ea-8310-ab6bdcf6057e" providerId="ADAL" clId="{36CBB29B-B60F-4729-B8EB-B8F30F0258FA}" dt="2020-03-10T18:50:58.418" v="63"/>
          <ac:spMkLst>
            <pc:docMk/>
            <pc:sldMk cId="4063861992" sldId="283"/>
            <ac:spMk id="12" creationId="{729D2377-8117-4858-BC6D-60C6A4F83586}"/>
          </ac:spMkLst>
        </pc:spChg>
        <pc:spChg chg="add del mod">
          <ac:chgData name="PERROTIN Thierry" userId="d5ab62bd-e030-48ea-8310-ab6bdcf6057e" providerId="ADAL" clId="{36CBB29B-B60F-4729-B8EB-B8F30F0258FA}" dt="2020-03-10T18:50:58.418" v="63"/>
          <ac:spMkLst>
            <pc:docMk/>
            <pc:sldMk cId="4063861992" sldId="283"/>
            <ac:spMk id="13" creationId="{09543248-071F-49BE-BD23-5D42B8E62774}"/>
          </ac:spMkLst>
        </pc:spChg>
      </pc:sldChg>
      <pc:sldChg chg="del">
        <pc:chgData name="PERROTIN Thierry" userId="d5ab62bd-e030-48ea-8310-ab6bdcf6057e" providerId="ADAL" clId="{36CBB29B-B60F-4729-B8EB-B8F30F0258FA}" dt="2020-03-10T18:56:14.545" v="82" actId="2696"/>
        <pc:sldMkLst>
          <pc:docMk/>
          <pc:sldMk cId="557097694" sldId="284"/>
        </pc:sldMkLst>
      </pc:sldChg>
      <pc:sldChg chg="del">
        <pc:chgData name="PERROTIN Thierry" userId="d5ab62bd-e030-48ea-8310-ab6bdcf6057e" providerId="ADAL" clId="{36CBB29B-B60F-4729-B8EB-B8F30F0258FA}" dt="2020-03-10T18:56:14.573" v="83" actId="2696"/>
        <pc:sldMkLst>
          <pc:docMk/>
          <pc:sldMk cId="3143252275" sldId="285"/>
        </pc:sldMkLst>
      </pc:sldChg>
      <pc:sldChg chg="del">
        <pc:chgData name="PERROTIN Thierry" userId="d5ab62bd-e030-48ea-8310-ab6bdcf6057e" providerId="ADAL" clId="{36CBB29B-B60F-4729-B8EB-B8F30F0258FA}" dt="2020-03-10T18:56:14.652" v="84" actId="2696"/>
        <pc:sldMkLst>
          <pc:docMk/>
          <pc:sldMk cId="3774487231" sldId="286"/>
        </pc:sldMkLst>
      </pc:sldChg>
      <pc:sldChg chg="del">
        <pc:chgData name="PERROTIN Thierry" userId="d5ab62bd-e030-48ea-8310-ab6bdcf6057e" providerId="ADAL" clId="{36CBB29B-B60F-4729-B8EB-B8F30F0258FA}" dt="2020-03-10T18:56:14.750" v="87" actId="2696"/>
        <pc:sldMkLst>
          <pc:docMk/>
          <pc:sldMk cId="3535420273" sldId="288"/>
        </pc:sldMkLst>
      </pc:sldChg>
      <pc:sldChg chg="addSp delSp modSp del">
        <pc:chgData name="PERROTIN Thierry" userId="d5ab62bd-e030-48ea-8310-ab6bdcf6057e" providerId="ADAL" clId="{36CBB29B-B60F-4729-B8EB-B8F30F0258FA}" dt="2020-03-10T18:56:14.723" v="85" actId="2696"/>
        <pc:sldMkLst>
          <pc:docMk/>
          <pc:sldMk cId="1744363907" sldId="289"/>
        </pc:sldMkLst>
        <pc:spChg chg="del">
          <ac:chgData name="PERROTIN Thierry" userId="d5ab62bd-e030-48ea-8310-ab6bdcf6057e" providerId="ADAL" clId="{36CBB29B-B60F-4729-B8EB-B8F30F0258FA}" dt="2020-03-10T18:48:09.898" v="30"/>
          <ac:spMkLst>
            <pc:docMk/>
            <pc:sldMk cId="1744363907" sldId="289"/>
            <ac:spMk id="5" creationId="{917DD925-12A1-4D1D-87AA-7C8041182E91}"/>
          </ac:spMkLst>
        </pc:spChg>
        <pc:spChg chg="mod">
          <ac:chgData name="PERROTIN Thierry" userId="d5ab62bd-e030-48ea-8310-ab6bdcf6057e" providerId="ADAL" clId="{36CBB29B-B60F-4729-B8EB-B8F30F0258FA}" dt="2020-03-10T18:48:16.467" v="39" actId="404"/>
          <ac:spMkLst>
            <pc:docMk/>
            <pc:sldMk cId="1744363907" sldId="289"/>
            <ac:spMk id="6" creationId="{97A5CDBC-5CDB-4105-864B-ACC22743F6E7}"/>
          </ac:spMkLst>
        </pc:spChg>
        <pc:spChg chg="del">
          <ac:chgData name="PERROTIN Thierry" userId="d5ab62bd-e030-48ea-8310-ab6bdcf6057e" providerId="ADAL" clId="{36CBB29B-B60F-4729-B8EB-B8F30F0258FA}" dt="2020-03-10T18:48:09.898" v="30"/>
          <ac:spMkLst>
            <pc:docMk/>
            <pc:sldMk cId="1744363907" sldId="289"/>
            <ac:spMk id="7" creationId="{D81035E4-E1BA-4594-BBF0-FCEBC7816446}"/>
          </ac:spMkLst>
        </pc:spChg>
        <pc:spChg chg="add del mod">
          <ac:chgData name="PERROTIN Thierry" userId="d5ab62bd-e030-48ea-8310-ab6bdcf6057e" providerId="ADAL" clId="{36CBB29B-B60F-4729-B8EB-B8F30F0258FA}" dt="2020-03-10T18:48:09.898" v="30"/>
          <ac:spMkLst>
            <pc:docMk/>
            <pc:sldMk cId="1744363907" sldId="289"/>
            <ac:spMk id="8" creationId="{412E87FA-FC6C-4172-BEB1-DC17092EB4C4}"/>
          </ac:spMkLst>
        </pc:spChg>
        <pc:spChg chg="add del mod">
          <ac:chgData name="PERROTIN Thierry" userId="d5ab62bd-e030-48ea-8310-ab6bdcf6057e" providerId="ADAL" clId="{36CBB29B-B60F-4729-B8EB-B8F30F0258FA}" dt="2020-03-10T18:48:09.898" v="30"/>
          <ac:spMkLst>
            <pc:docMk/>
            <pc:sldMk cId="1744363907" sldId="289"/>
            <ac:spMk id="9" creationId="{D2994347-9E7D-47A3-9DF0-13D7DBB2F912}"/>
          </ac:spMkLst>
        </pc:spChg>
        <pc:spChg chg="add del mod">
          <ac:chgData name="PERROTIN Thierry" userId="d5ab62bd-e030-48ea-8310-ab6bdcf6057e" providerId="ADAL" clId="{36CBB29B-B60F-4729-B8EB-B8F30F0258FA}" dt="2020-03-10T18:48:09.898" v="30"/>
          <ac:spMkLst>
            <pc:docMk/>
            <pc:sldMk cId="1744363907" sldId="289"/>
            <ac:spMk id="10" creationId="{94F9636C-1035-41B8-8A5F-CB23E0953D07}"/>
          </ac:spMkLst>
        </pc:spChg>
        <pc:spChg chg="add del mod">
          <ac:chgData name="PERROTIN Thierry" userId="d5ab62bd-e030-48ea-8310-ab6bdcf6057e" providerId="ADAL" clId="{36CBB29B-B60F-4729-B8EB-B8F30F0258FA}" dt="2020-03-10T18:48:09.898" v="30"/>
          <ac:spMkLst>
            <pc:docMk/>
            <pc:sldMk cId="1744363907" sldId="289"/>
            <ac:spMk id="11" creationId="{0A91D505-1CA3-4F94-BD5F-F5E282511DB1}"/>
          </ac:spMkLst>
        </pc:spChg>
        <pc:spChg chg="add mod">
          <ac:chgData name="PERROTIN Thierry" userId="d5ab62bd-e030-48ea-8310-ab6bdcf6057e" providerId="ADAL" clId="{36CBB29B-B60F-4729-B8EB-B8F30F0258FA}" dt="2020-03-10T18:48:26.766" v="40"/>
          <ac:spMkLst>
            <pc:docMk/>
            <pc:sldMk cId="1744363907" sldId="289"/>
            <ac:spMk id="12" creationId="{F8073696-29BD-4413-914E-7AA7F45840DC}"/>
          </ac:spMkLst>
        </pc:spChg>
        <pc:spChg chg="add mod">
          <ac:chgData name="PERROTIN Thierry" userId="d5ab62bd-e030-48ea-8310-ab6bdcf6057e" providerId="ADAL" clId="{36CBB29B-B60F-4729-B8EB-B8F30F0258FA}" dt="2020-03-10T18:51:29.337" v="71" actId="20577"/>
          <ac:spMkLst>
            <pc:docMk/>
            <pc:sldMk cId="1744363907" sldId="289"/>
            <ac:spMk id="13" creationId="{5693A8F1-3B48-4B9D-9C35-F7AE61B16787}"/>
          </ac:spMkLst>
        </pc:spChg>
        <pc:spChg chg="add mod">
          <ac:chgData name="PERROTIN Thierry" userId="d5ab62bd-e030-48ea-8310-ab6bdcf6057e" providerId="ADAL" clId="{36CBB29B-B60F-4729-B8EB-B8F30F0258FA}" dt="2020-03-10T18:49:00.445" v="52" actId="20577"/>
          <ac:spMkLst>
            <pc:docMk/>
            <pc:sldMk cId="1744363907" sldId="289"/>
            <ac:spMk id="14" creationId="{507B7B9B-6CF0-439A-AE1B-C728E9546F4A}"/>
          </ac:spMkLst>
        </pc:spChg>
      </pc:sldChg>
      <pc:sldChg chg="addSp delSp modSp del">
        <pc:chgData name="PERROTIN Thierry" userId="d5ab62bd-e030-48ea-8310-ab6bdcf6057e" providerId="ADAL" clId="{36CBB29B-B60F-4729-B8EB-B8F30F0258FA}" dt="2020-03-10T18:56:14.740" v="86" actId="2696"/>
        <pc:sldMkLst>
          <pc:docMk/>
          <pc:sldMk cId="167887264" sldId="290"/>
        </pc:sldMkLst>
        <pc:spChg chg="del">
          <ac:chgData name="PERROTIN Thierry" userId="d5ab62bd-e030-48ea-8310-ab6bdcf6057e" providerId="ADAL" clId="{36CBB29B-B60F-4729-B8EB-B8F30F0258FA}" dt="2020-03-10T18:51:02.632" v="64"/>
          <ac:spMkLst>
            <pc:docMk/>
            <pc:sldMk cId="167887264" sldId="290"/>
            <ac:spMk id="5" creationId="{8F72DD86-73BF-4AAF-A775-E8A5242E5500}"/>
          </ac:spMkLst>
        </pc:spChg>
        <pc:spChg chg="del">
          <ac:chgData name="PERROTIN Thierry" userId="d5ab62bd-e030-48ea-8310-ab6bdcf6057e" providerId="ADAL" clId="{36CBB29B-B60F-4729-B8EB-B8F30F0258FA}" dt="2020-03-10T18:51:02.632" v="64"/>
          <ac:spMkLst>
            <pc:docMk/>
            <pc:sldMk cId="167887264" sldId="290"/>
            <ac:spMk id="6" creationId="{AA7B0552-C3BD-4B07-9C10-52B006EAB4DC}"/>
          </ac:spMkLst>
        </pc:spChg>
        <pc:spChg chg="add del mod">
          <ac:chgData name="PERROTIN Thierry" userId="d5ab62bd-e030-48ea-8310-ab6bdcf6057e" providerId="ADAL" clId="{36CBB29B-B60F-4729-B8EB-B8F30F0258FA}" dt="2020-03-10T18:51:02.632" v="64"/>
          <ac:spMkLst>
            <pc:docMk/>
            <pc:sldMk cId="167887264" sldId="290"/>
            <ac:spMk id="7" creationId="{05516542-37B4-4E68-B743-77F6207632EC}"/>
          </ac:spMkLst>
        </pc:spChg>
        <pc:spChg chg="add del mod">
          <ac:chgData name="PERROTIN Thierry" userId="d5ab62bd-e030-48ea-8310-ab6bdcf6057e" providerId="ADAL" clId="{36CBB29B-B60F-4729-B8EB-B8F30F0258FA}" dt="2020-03-10T18:51:02.632" v="64"/>
          <ac:spMkLst>
            <pc:docMk/>
            <pc:sldMk cId="167887264" sldId="290"/>
            <ac:spMk id="8" creationId="{3E0F88E6-D7A4-4C75-81F8-133ECB361AB2}"/>
          </ac:spMkLst>
        </pc:spChg>
        <pc:spChg chg="add del mod">
          <ac:chgData name="PERROTIN Thierry" userId="d5ab62bd-e030-48ea-8310-ab6bdcf6057e" providerId="ADAL" clId="{36CBB29B-B60F-4729-B8EB-B8F30F0258FA}" dt="2020-03-10T18:51:02.632" v="64"/>
          <ac:spMkLst>
            <pc:docMk/>
            <pc:sldMk cId="167887264" sldId="290"/>
            <ac:spMk id="10" creationId="{876EFDD9-A722-4157-9062-A119B3BED8AA}"/>
          </ac:spMkLst>
        </pc:spChg>
        <pc:spChg chg="add del mod">
          <ac:chgData name="PERROTIN Thierry" userId="d5ab62bd-e030-48ea-8310-ab6bdcf6057e" providerId="ADAL" clId="{36CBB29B-B60F-4729-B8EB-B8F30F0258FA}" dt="2020-03-10T18:51:02.632" v="64"/>
          <ac:spMkLst>
            <pc:docMk/>
            <pc:sldMk cId="167887264" sldId="290"/>
            <ac:spMk id="11" creationId="{122BD770-5F6A-4BA0-9119-8CB5DA3F5C01}"/>
          </ac:spMkLst>
        </pc:spChg>
        <pc:spChg chg="add mod">
          <ac:chgData name="PERROTIN Thierry" userId="d5ab62bd-e030-48ea-8310-ab6bdcf6057e" providerId="ADAL" clId="{36CBB29B-B60F-4729-B8EB-B8F30F0258FA}" dt="2020-03-10T18:51:51.357" v="75"/>
          <ac:spMkLst>
            <pc:docMk/>
            <pc:sldMk cId="167887264" sldId="290"/>
            <ac:spMk id="12" creationId="{C92B02E8-59AF-43A2-A83E-FC9CFC399628}"/>
          </ac:spMkLst>
        </pc:spChg>
        <pc:spChg chg="add mod">
          <ac:chgData name="PERROTIN Thierry" userId="d5ab62bd-e030-48ea-8310-ab6bdcf6057e" providerId="ADAL" clId="{36CBB29B-B60F-4729-B8EB-B8F30F0258FA}" dt="2020-03-10T18:51:38.998" v="74" actId="20577"/>
          <ac:spMkLst>
            <pc:docMk/>
            <pc:sldMk cId="167887264" sldId="290"/>
            <ac:spMk id="13" creationId="{E0E74D58-3687-4FB0-B3B7-6C4224DAC227}"/>
          </ac:spMkLst>
        </pc:spChg>
        <pc:spChg chg="add mod">
          <ac:chgData name="PERROTIN Thierry" userId="d5ab62bd-e030-48ea-8310-ab6bdcf6057e" providerId="ADAL" clId="{36CBB29B-B60F-4729-B8EB-B8F30F0258FA}" dt="2020-03-10T18:51:05.498" v="66" actId="20577"/>
          <ac:spMkLst>
            <pc:docMk/>
            <pc:sldMk cId="167887264" sldId="290"/>
            <ac:spMk id="14" creationId="{E5936839-3A06-46BC-9794-CBCFE7267CA9}"/>
          </ac:spMkLst>
        </pc:spChg>
      </pc:sldChg>
      <pc:sldMasterChg chg="modSldLayout">
        <pc:chgData name="PERROTIN Thierry" userId="d5ab62bd-e030-48ea-8310-ab6bdcf6057e" providerId="ADAL" clId="{36CBB29B-B60F-4729-B8EB-B8F30F0258FA}" dt="2020-03-10T18:50:37.084" v="62" actId="14100"/>
        <pc:sldMasterMkLst>
          <pc:docMk/>
          <pc:sldMasterMk cId="3841393043" sldId="2147483658"/>
        </pc:sldMasterMkLst>
        <pc:sldLayoutChg chg="addSp delSp modSp">
          <pc:chgData name="PERROTIN Thierry" userId="d5ab62bd-e030-48ea-8310-ab6bdcf6057e" providerId="ADAL" clId="{36CBB29B-B60F-4729-B8EB-B8F30F0258FA}" dt="2020-03-10T18:50:37.084" v="62" actId="14100"/>
          <pc:sldLayoutMkLst>
            <pc:docMk/>
            <pc:sldMasterMk cId="3841393043" sldId="2147483658"/>
            <pc:sldLayoutMk cId="3339683502" sldId="2147483659"/>
          </pc:sldLayoutMkLst>
          <pc:spChg chg="add mod">
            <ac:chgData name="PERROTIN Thierry" userId="d5ab62bd-e030-48ea-8310-ab6bdcf6057e" providerId="ADAL" clId="{36CBB29B-B60F-4729-B8EB-B8F30F0258FA}" dt="2020-03-10T18:50:37.084" v="62" actId="14100"/>
            <ac:spMkLst>
              <pc:docMk/>
              <pc:sldMasterMk cId="3841393043" sldId="2147483658"/>
              <pc:sldLayoutMk cId="3339683502" sldId="2147483659"/>
              <ac:spMk id="9" creationId="{2E1BD345-AA1F-488F-967C-3E1BBB7E1582}"/>
            </ac:spMkLst>
          </pc:spChg>
          <pc:spChg chg="del">
            <ac:chgData name="PERROTIN Thierry" userId="d5ab62bd-e030-48ea-8310-ab6bdcf6057e" providerId="ADAL" clId="{36CBB29B-B60F-4729-B8EB-B8F30F0258FA}" dt="2020-03-10T18:50:33.860" v="60" actId="478"/>
            <ac:spMkLst>
              <pc:docMk/>
              <pc:sldMasterMk cId="3841393043" sldId="2147483658"/>
              <pc:sldLayoutMk cId="3339683502" sldId="2147483659"/>
              <ac:spMk id="10" creationId="{F9F883BE-9CD3-4387-83ED-4607852835FC}"/>
            </ac:spMkLst>
          </pc:spChg>
        </pc:sldLayoutChg>
        <pc:sldLayoutChg chg="addSp delSp">
          <pc:chgData name="PERROTIN Thierry" userId="d5ab62bd-e030-48ea-8310-ab6bdcf6057e" providerId="ADAL" clId="{36CBB29B-B60F-4729-B8EB-B8F30F0258FA}" dt="2020-03-10T18:48:01.068" v="29"/>
          <pc:sldLayoutMkLst>
            <pc:docMk/>
            <pc:sldMasterMk cId="3841393043" sldId="2147483658"/>
            <pc:sldLayoutMk cId="1666167607" sldId="2147483662"/>
          </pc:sldLayoutMkLst>
          <pc:spChg chg="add">
            <ac:chgData name="PERROTIN Thierry" userId="d5ab62bd-e030-48ea-8310-ab6bdcf6057e" providerId="ADAL" clId="{36CBB29B-B60F-4729-B8EB-B8F30F0258FA}" dt="2020-03-10T18:48:01.068" v="29"/>
            <ac:spMkLst>
              <pc:docMk/>
              <pc:sldMasterMk cId="3841393043" sldId="2147483658"/>
              <pc:sldLayoutMk cId="1666167607" sldId="2147483662"/>
              <ac:spMk id="8" creationId="{1945AD05-8AF8-4EAB-8DE9-530C1A63C57A}"/>
            </ac:spMkLst>
          </pc:spChg>
          <pc:spChg chg="del">
            <ac:chgData name="PERROTIN Thierry" userId="d5ab62bd-e030-48ea-8310-ab6bdcf6057e" providerId="ADAL" clId="{36CBB29B-B60F-4729-B8EB-B8F30F0258FA}" dt="2020-03-10T18:48:00.458" v="28" actId="478"/>
            <ac:spMkLst>
              <pc:docMk/>
              <pc:sldMasterMk cId="3841393043" sldId="2147483658"/>
              <pc:sldLayoutMk cId="1666167607" sldId="2147483662"/>
              <ac:spMk id="9" creationId="{6708F243-D094-4AB2-9F32-4455BD362250}"/>
            </ac:spMkLst>
          </pc:spChg>
        </pc:sldLayoutChg>
        <pc:sldLayoutChg chg="addSp delSp modSp">
          <pc:chgData name="PERROTIN Thierry" userId="d5ab62bd-e030-48ea-8310-ab6bdcf6057e" providerId="ADAL" clId="{36CBB29B-B60F-4729-B8EB-B8F30F0258FA}" dt="2020-03-10T18:47:50.212" v="25"/>
          <pc:sldLayoutMkLst>
            <pc:docMk/>
            <pc:sldMasterMk cId="3841393043" sldId="2147483658"/>
            <pc:sldLayoutMk cId="2620069450" sldId="2147483677"/>
          </pc:sldLayoutMkLst>
          <pc:spChg chg="add del mod">
            <ac:chgData name="PERROTIN Thierry" userId="d5ab62bd-e030-48ea-8310-ab6bdcf6057e" providerId="ADAL" clId="{36CBB29B-B60F-4729-B8EB-B8F30F0258FA}" dt="2020-03-10T18:47:35.140" v="19" actId="478"/>
            <ac:spMkLst>
              <pc:docMk/>
              <pc:sldMasterMk cId="3841393043" sldId="2147483658"/>
              <pc:sldLayoutMk cId="2620069450" sldId="2147483677"/>
              <ac:spMk id="2" creationId="{FE855584-E61C-4C25-A6F1-FCDFE131BA67}"/>
            </ac:spMkLst>
          </pc:spChg>
          <pc:spChg chg="add del mod">
            <ac:chgData name="PERROTIN Thierry" userId="d5ab62bd-e030-48ea-8310-ab6bdcf6057e" providerId="ADAL" clId="{36CBB29B-B60F-4729-B8EB-B8F30F0258FA}" dt="2020-03-10T18:47:49.071" v="24"/>
            <ac:spMkLst>
              <pc:docMk/>
              <pc:sldMasterMk cId="3841393043" sldId="2147483658"/>
              <pc:sldLayoutMk cId="2620069450" sldId="2147483677"/>
              <ac:spMk id="6" creationId="{C6912126-2A1E-4973-9DC2-4BA94EFD222C}"/>
            </ac:spMkLst>
          </pc:spChg>
          <pc:spChg chg="del">
            <ac:chgData name="PERROTIN Thierry" userId="d5ab62bd-e030-48ea-8310-ab6bdcf6057e" providerId="ADAL" clId="{36CBB29B-B60F-4729-B8EB-B8F30F0258FA}" dt="2020-03-10T18:47:37.869" v="20" actId="478"/>
            <ac:spMkLst>
              <pc:docMk/>
              <pc:sldMasterMk cId="3841393043" sldId="2147483658"/>
              <pc:sldLayoutMk cId="2620069450" sldId="2147483677"/>
              <ac:spMk id="9" creationId="{FE3FD2E2-6B70-4C91-9A51-27D68FD80E24}"/>
            </ac:spMkLst>
          </pc:spChg>
          <pc:spChg chg="add del">
            <ac:chgData name="PERROTIN Thierry" userId="d5ab62bd-e030-48ea-8310-ab6bdcf6057e" providerId="ADAL" clId="{36CBB29B-B60F-4729-B8EB-B8F30F0258FA}" dt="2020-03-10T18:47:47.895" v="23"/>
            <ac:spMkLst>
              <pc:docMk/>
              <pc:sldMasterMk cId="3841393043" sldId="2147483658"/>
              <pc:sldLayoutMk cId="2620069450" sldId="2147483677"/>
              <ac:spMk id="11" creationId="{4259AE35-07E7-4263-A1D1-FAFC06017BEE}"/>
            </ac:spMkLst>
          </pc:spChg>
          <pc:spChg chg="add">
            <ac:chgData name="PERROTIN Thierry" userId="d5ab62bd-e030-48ea-8310-ab6bdcf6057e" providerId="ADAL" clId="{36CBB29B-B60F-4729-B8EB-B8F30F0258FA}" dt="2020-03-10T18:47:50.212" v="25"/>
            <ac:spMkLst>
              <pc:docMk/>
              <pc:sldMasterMk cId="3841393043" sldId="2147483658"/>
              <pc:sldLayoutMk cId="2620069450" sldId="2147483677"/>
              <ac:spMk id="12" creationId="{4113197C-D4F0-44BB-A384-4019F94569FF}"/>
            </ac:spMkLst>
          </pc:spChg>
        </pc:sldLayoutChg>
        <pc:sldLayoutChg chg="addSp delSp modSp">
          <pc:chgData name="PERROTIN Thierry" userId="d5ab62bd-e030-48ea-8310-ab6bdcf6057e" providerId="ADAL" clId="{36CBB29B-B60F-4729-B8EB-B8F30F0258FA}" dt="2020-03-10T18:50:29.113" v="59" actId="571"/>
          <pc:sldLayoutMkLst>
            <pc:docMk/>
            <pc:sldMasterMk cId="3841393043" sldId="2147483658"/>
            <pc:sldLayoutMk cId="4063413702" sldId="2147483683"/>
          </pc:sldLayoutMkLst>
          <pc:spChg chg="add mod">
            <ac:chgData name="PERROTIN Thierry" userId="d5ab62bd-e030-48ea-8310-ab6bdcf6057e" providerId="ADAL" clId="{36CBB29B-B60F-4729-B8EB-B8F30F0258FA}" dt="2020-03-10T18:50:24.941" v="58" actId="14100"/>
            <ac:spMkLst>
              <pc:docMk/>
              <pc:sldMasterMk cId="3841393043" sldId="2147483658"/>
              <pc:sldLayoutMk cId="4063413702" sldId="2147483683"/>
              <ac:spMk id="11" creationId="{1BA39D5E-59BD-4FDE-8F25-00EC588FD11D}"/>
            </ac:spMkLst>
          </pc:spChg>
          <pc:spChg chg="add mod">
            <ac:chgData name="PERROTIN Thierry" userId="d5ab62bd-e030-48ea-8310-ab6bdcf6057e" providerId="ADAL" clId="{36CBB29B-B60F-4729-B8EB-B8F30F0258FA}" dt="2020-03-10T18:50:29.113" v="59" actId="571"/>
            <ac:spMkLst>
              <pc:docMk/>
              <pc:sldMasterMk cId="3841393043" sldId="2147483658"/>
              <pc:sldLayoutMk cId="4063413702" sldId="2147483683"/>
              <ac:spMk id="12" creationId="{E2AD8DBC-DD21-4AB2-BBC5-D4275D4CEA16}"/>
            </ac:spMkLst>
          </pc:spChg>
          <pc:spChg chg="del">
            <ac:chgData name="PERROTIN Thierry" userId="d5ab62bd-e030-48ea-8310-ab6bdcf6057e" providerId="ADAL" clId="{36CBB29B-B60F-4729-B8EB-B8F30F0258FA}" dt="2020-03-10T18:50:21.520" v="56" actId="478"/>
            <ac:spMkLst>
              <pc:docMk/>
              <pc:sldMasterMk cId="3841393043" sldId="2147483658"/>
              <pc:sldLayoutMk cId="4063413702" sldId="2147483683"/>
              <ac:spMk id="16" creationId="{56C06356-8363-4DA7-AE2B-0CB6E0A95069}"/>
            </ac:spMkLst>
          </pc:spChg>
          <pc:spChg chg="del">
            <ac:chgData name="PERROTIN Thierry" userId="d5ab62bd-e030-48ea-8310-ab6bdcf6057e" providerId="ADAL" clId="{36CBB29B-B60F-4729-B8EB-B8F30F0258FA}" dt="2020-03-10T18:50:21.520" v="56" actId="478"/>
            <ac:spMkLst>
              <pc:docMk/>
              <pc:sldMasterMk cId="3841393043" sldId="2147483658"/>
              <pc:sldLayoutMk cId="4063413702" sldId="2147483683"/>
              <ac:spMk id="19" creationId="{CEB66CEF-567B-443D-B8E8-5528E0A76FF2}"/>
            </ac:spMkLst>
          </pc:spChg>
        </pc:sldLayoutChg>
        <pc:sldLayoutChg chg="addSp delSp modSp">
          <pc:chgData name="PERROTIN Thierry" userId="d5ab62bd-e030-48ea-8310-ab6bdcf6057e" providerId="ADAL" clId="{36CBB29B-B60F-4729-B8EB-B8F30F0258FA}" dt="2020-03-10T18:50:15.109" v="55"/>
          <pc:sldLayoutMkLst>
            <pc:docMk/>
            <pc:sldMasterMk cId="3841393043" sldId="2147483658"/>
            <pc:sldLayoutMk cId="3967433973" sldId="2147483686"/>
          </pc:sldLayoutMkLst>
          <pc:spChg chg="del">
            <ac:chgData name="PERROTIN Thierry" userId="d5ab62bd-e030-48ea-8310-ab6bdcf6057e" providerId="ADAL" clId="{36CBB29B-B60F-4729-B8EB-B8F30F0258FA}" dt="2020-03-10T18:47:55.931" v="26" actId="478"/>
            <ac:spMkLst>
              <pc:docMk/>
              <pc:sldMasterMk cId="3841393043" sldId="2147483658"/>
              <pc:sldLayoutMk cId="3967433973" sldId="2147483686"/>
              <ac:spMk id="9" creationId="{FE3FD2E2-6B70-4C91-9A51-27D68FD80E24}"/>
            </ac:spMkLst>
          </pc:spChg>
          <pc:spChg chg="add">
            <ac:chgData name="PERROTIN Thierry" userId="d5ab62bd-e030-48ea-8310-ab6bdcf6057e" providerId="ADAL" clId="{36CBB29B-B60F-4729-B8EB-B8F30F0258FA}" dt="2020-03-10T18:47:56.789" v="27"/>
            <ac:spMkLst>
              <pc:docMk/>
              <pc:sldMasterMk cId="3841393043" sldId="2147483658"/>
              <pc:sldLayoutMk cId="3967433973" sldId="2147483686"/>
              <ac:spMk id="12" creationId="{100CA605-0FED-4637-BCE9-AED33590D348}"/>
            </ac:spMkLst>
          </pc:spChg>
          <pc:spChg chg="add">
            <ac:chgData name="PERROTIN Thierry" userId="d5ab62bd-e030-48ea-8310-ab6bdcf6057e" providerId="ADAL" clId="{36CBB29B-B60F-4729-B8EB-B8F30F0258FA}" dt="2020-03-10T18:50:15.109" v="55"/>
            <ac:spMkLst>
              <pc:docMk/>
              <pc:sldMasterMk cId="3841393043" sldId="2147483658"/>
              <pc:sldLayoutMk cId="3967433973" sldId="2147483686"/>
              <ac:spMk id="13" creationId="{BF0C57FB-D171-4D41-AA9F-8BBAB839304F}"/>
            </ac:spMkLst>
          </pc:spChg>
          <pc:spChg chg="del mod">
            <ac:chgData name="PERROTIN Thierry" userId="d5ab62bd-e030-48ea-8310-ab6bdcf6057e" providerId="ADAL" clId="{36CBB29B-B60F-4729-B8EB-B8F30F0258FA}" dt="2020-03-10T18:50:10.932" v="54" actId="478"/>
            <ac:spMkLst>
              <pc:docMk/>
              <pc:sldMasterMk cId="3841393043" sldId="2147483658"/>
              <pc:sldLayoutMk cId="3967433973" sldId="2147483686"/>
              <ac:spMk id="14" creationId="{85CF722A-9E83-4BF8-9E7A-AD0D122A19F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F749-D285-4C59-B7D6-750ED46D9432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BD014-23EF-4B15-A118-56656C13D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74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18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d’ingénierie sociale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0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 chiffres illustrent l'ampleur et la gravité des attaques de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phishing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est crucial pour toute entreprise, quelle que soit sa taille, de comprendre ces menaces et de prendre des mesures pour se protéger.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52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30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apparence suspecte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94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094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1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D014-23EF-4B15-A118-56656C13D2E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86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logo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811875" y="216240"/>
            <a:ext cx="7047022" cy="202447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b="0" i="0">
                <a:solidFill>
                  <a:schemeClr val="bg1"/>
                </a:solidFill>
                <a:latin typeface="Fira Sans Bold"/>
                <a:cs typeface="Fira Sans Bold"/>
              </a:defRPr>
            </a:lvl1pPr>
          </a:lstStyle>
          <a:p>
            <a:r>
              <a:rPr lang="fr-FR" dirty="0"/>
              <a:t>Cliquez et </a:t>
            </a:r>
            <a:br>
              <a:rPr lang="fr-FR" dirty="0"/>
            </a:br>
            <a:r>
              <a:rPr lang="fr-FR" dirty="0"/>
              <a:t>modifiez le titre</a:t>
            </a:r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11876" y="2326676"/>
            <a:ext cx="7047022" cy="13432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buNone/>
              <a:defRPr sz="2200">
                <a:solidFill>
                  <a:schemeClr val="bg1"/>
                </a:solidFill>
                <a:latin typeface="Fira Sans Regular"/>
                <a:cs typeface="Fira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</a:t>
            </a:r>
            <a:br>
              <a:rPr lang="fr-FR" dirty="0"/>
            </a:br>
            <a:r>
              <a:rPr lang="fr-FR" dirty="0"/>
              <a:t>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8962" y="4544785"/>
            <a:ext cx="1891501" cy="4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7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779E-79DA-4F37-A29A-F072B7C680AB}" type="datetime1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Chambre de commerce et d'industrie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0403-B73B-C545-B6E4-CBB5CF4BD00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224524BD-0BEB-4084-B82D-13C9BC5E0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24249" y="1655702"/>
            <a:ext cx="4879237" cy="257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76C4C0ED-3ECB-4A89-90E1-BEC261C7B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5960" y="844122"/>
            <a:ext cx="2582723" cy="3386812"/>
          </a:xfrm>
          <a:prstGeom prst="rect">
            <a:avLst/>
          </a:prstGeom>
          <a:solidFill>
            <a:srgbClr val="373CFF"/>
          </a:solidFill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85CF722A-9E83-4BF8-9E7A-AD0D122A19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24249" y="844121"/>
            <a:ext cx="4879238" cy="8115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200" b="1">
                <a:solidFill>
                  <a:srgbClr val="373CFF"/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113197C-D4F0-44BB-A384-4019F945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2006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779E-79DA-4F37-A29A-F072B7C680AB}" type="datetime1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Chambre de commerce et d'industrie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0403-B73B-C545-B6E4-CBB5CF4BD00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224524BD-0BEB-4084-B82D-13C9BC5E000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24249" y="1655702"/>
            <a:ext cx="4879237" cy="257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DF08FEE-54B9-4A86-9E31-AC63DEA642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175" y="844550"/>
            <a:ext cx="2582863" cy="338613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00CA605-0FED-4637-BCE9-AED33590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BF0C57FB-D171-4D41-AA9F-8BBAB83930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24249" y="844121"/>
            <a:ext cx="4879238" cy="8115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200" b="1">
                <a:solidFill>
                  <a:srgbClr val="373CFF"/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396743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46921-2C73-4282-B457-41B70332AE2B}" type="datetime1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Chambre de commerce et d'industrie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0403-B73B-C545-B6E4-CBB5CF4BD00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621790"/>
            <a:ext cx="9144000" cy="3182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373CFF"/>
                </a:solidFill>
                <a:latin typeface="Fira Sans Regular"/>
                <a:cs typeface="Fira Sans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2009BAD5-0209-4773-938D-A1462D9366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2589" y="3803904"/>
            <a:ext cx="7818822" cy="8823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945AD05-8AF8-4EAB-8DE9-530C1A63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6616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page avec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547C37-3723-456E-AABB-E754ABDAF0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8388" y="4513263"/>
            <a:ext cx="7175500" cy="387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None/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8500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888A84A-D186-403D-ADF2-88625A5861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875" y="253310"/>
            <a:ext cx="7047022" cy="202447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b="0" i="0">
                <a:solidFill>
                  <a:schemeClr val="bg1"/>
                </a:solidFill>
                <a:latin typeface="Fira Sans Bold"/>
                <a:cs typeface="Fira Sans Bold"/>
              </a:defRPr>
            </a:lvl1pPr>
          </a:lstStyle>
          <a:p>
            <a:r>
              <a:rPr lang="fr-FR" dirty="0"/>
              <a:t>Cliquez et </a:t>
            </a:r>
            <a:br>
              <a:rPr lang="fr-FR" dirty="0"/>
            </a:br>
            <a:r>
              <a:rPr lang="fr-FR" dirty="0"/>
              <a:t>modifiez le titre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090EA306-3C67-46A4-8D5C-6BAB2ECB9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876" y="2363746"/>
            <a:ext cx="7047022" cy="13432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buNone/>
              <a:defRPr sz="2200">
                <a:solidFill>
                  <a:schemeClr val="bg1"/>
                </a:solidFill>
                <a:latin typeface="Fira Sans Regular"/>
                <a:cs typeface="Fira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</a:t>
            </a:r>
            <a:br>
              <a:rPr lang="fr-FR" dirty="0"/>
            </a:br>
            <a:r>
              <a:rPr lang="fr-FR" dirty="0"/>
              <a:t>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8962" y="4544785"/>
            <a:ext cx="1891501" cy="4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0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4672" y="1729946"/>
            <a:ext cx="7534656" cy="2864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  <a:lvl2pPr>
              <a:defRPr sz="2400">
                <a:solidFill>
                  <a:srgbClr val="FFFFFF"/>
                </a:solidFill>
                <a:latin typeface="Fira Sans Regular"/>
                <a:cs typeface="Fira Sans Regular"/>
              </a:defRPr>
            </a:lvl2pPr>
            <a:lvl3pPr>
              <a:defRPr sz="2000">
                <a:solidFill>
                  <a:srgbClr val="FFFFFF"/>
                </a:solidFill>
                <a:latin typeface="Fira Sans Regular"/>
                <a:cs typeface="Fira Sans Regular"/>
              </a:defRPr>
            </a:lvl3pPr>
            <a:lvl4pPr>
              <a:defRPr sz="1800">
                <a:solidFill>
                  <a:srgbClr val="FFFFFF"/>
                </a:solidFill>
                <a:latin typeface="Fira Sans Regular"/>
                <a:cs typeface="Fira Sans Regular"/>
              </a:defRPr>
            </a:lvl4pPr>
            <a:lvl5pPr>
              <a:defRPr sz="1800">
                <a:solidFill>
                  <a:srgbClr val="FFFFFF"/>
                </a:solidFill>
                <a:latin typeface="Fira Sans Regular"/>
                <a:cs typeface="Fira Sans Regular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Fira Sans Regular"/>
                <a:cs typeface="Fira Sans Regular"/>
              </a:defRPr>
            </a:lvl1pPr>
          </a:lstStyle>
          <a:p>
            <a:fld id="{B38F26E8-8DA8-498B-8E54-74DB6EA770EF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</a:lstStyle>
          <a:p>
            <a:r>
              <a:rPr lang="fr-FR"/>
              <a:t>Chambre de commerce et d'industrie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</a:lstStyle>
          <a:p>
            <a:fld id="{A138CD72-1247-4444-91BC-8ABC9900B44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149A104-A982-4BF5-8A59-B697EC4704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874" y="345989"/>
            <a:ext cx="7527453" cy="12912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0000"/>
              </a:lnSpc>
              <a:defRPr b="0" i="0">
                <a:solidFill>
                  <a:schemeClr val="bg1"/>
                </a:solidFill>
                <a:latin typeface="Fira Sans Bold"/>
                <a:cs typeface="Fira Sans Bold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24038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</a:lstStyle>
          <a:p>
            <a:fld id="{4553E392-30B2-442C-B2B7-AAD5AB14D681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</a:lstStyle>
          <a:p>
            <a:r>
              <a:rPr lang="fr-FR"/>
              <a:t>Chambre de commerce et d'industrie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</a:lstStyle>
          <a:p>
            <a:fld id="{A138CD72-1247-4444-91BC-8ABC9900B44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6CD2F8E-FADF-417C-AAD0-F3FA2B8247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5119" y="2706844"/>
            <a:ext cx="7373763" cy="143519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 b="0" i="0">
                <a:solidFill>
                  <a:schemeClr val="bg1"/>
                </a:solidFill>
                <a:latin typeface="Fira Sans Bold"/>
                <a:cs typeface="Fira Sans Bold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0B5CB5D-1588-48A6-ABAF-AB93C96A4D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5120" y="1301783"/>
            <a:ext cx="7373761" cy="1343281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5000"/>
              </a:lnSpc>
              <a:buNone/>
              <a:defRPr sz="2200">
                <a:solidFill>
                  <a:schemeClr val="bg1"/>
                </a:solidFill>
                <a:latin typeface="Fira Sans Regular"/>
                <a:cs typeface="Fira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</a:t>
            </a:r>
            <a:br>
              <a:rPr lang="fr-FR" dirty="0"/>
            </a:br>
            <a:r>
              <a:rPr lang="fr-FR" dirty="0"/>
              <a:t>du masque</a:t>
            </a:r>
          </a:p>
        </p:txBody>
      </p:sp>
    </p:spTree>
    <p:extLst>
      <p:ext uri="{BB962C8B-B14F-4D97-AF65-F5344CB8AC3E}">
        <p14:creationId xmlns:p14="http://schemas.microsoft.com/office/powerpoint/2010/main" val="270010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53962" y="0"/>
            <a:ext cx="6790038" cy="5143499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  <a:latin typeface="Fira Sans Regular"/>
                <a:cs typeface="Fira Sans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696D9B9-D912-492D-AF9D-72FE7C928D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875" y="934499"/>
            <a:ext cx="7047022" cy="1343281"/>
          </a:xfrm>
          <a:prstGeom prst="rect">
            <a:avLst/>
          </a:prstGeom>
          <a:effectLst>
            <a:outerShdw blurRad="508000" algn="ctr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lnSpc>
                <a:spcPct val="90000"/>
              </a:lnSpc>
              <a:defRPr b="0" i="0">
                <a:solidFill>
                  <a:schemeClr val="bg1"/>
                </a:solidFill>
                <a:effectLst>
                  <a:outerShdw blurRad="177800" algn="ctr" rotWithShape="0">
                    <a:prstClr val="black">
                      <a:alpha val="35000"/>
                    </a:prstClr>
                  </a:outerShdw>
                </a:effectLst>
                <a:latin typeface="Fira Sans Bold"/>
                <a:cs typeface="Fira Sans Bold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C40D702-7884-4EDB-9593-323641EDDF9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11876" y="2363746"/>
            <a:ext cx="7047022" cy="1343281"/>
          </a:xfrm>
          <a:prstGeom prst="rect">
            <a:avLst/>
          </a:prstGeom>
          <a:effectLst>
            <a:outerShdw blurRad="508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lnSpc>
                <a:spcPct val="95000"/>
              </a:lnSpc>
              <a:buNone/>
              <a:defRPr sz="2200">
                <a:solidFill>
                  <a:schemeClr val="bg1"/>
                </a:solidFill>
                <a:effectLst>
                  <a:outerShdw blurRad="177800" algn="ctr" rotWithShape="0">
                    <a:prstClr val="black">
                      <a:alpha val="35000"/>
                    </a:prstClr>
                  </a:outerShdw>
                </a:effectLst>
                <a:latin typeface="Fira Sans Regular"/>
                <a:cs typeface="Fira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</a:t>
            </a:r>
            <a:br>
              <a:rPr lang="fr-FR" dirty="0"/>
            </a:br>
            <a:r>
              <a:rPr lang="fr-FR" dirty="0"/>
              <a:t>du masque</a:t>
            </a:r>
          </a:p>
        </p:txBody>
      </p:sp>
    </p:spTree>
    <p:extLst>
      <p:ext uri="{BB962C8B-B14F-4D97-AF65-F5344CB8AC3E}">
        <p14:creationId xmlns:p14="http://schemas.microsoft.com/office/powerpoint/2010/main" val="387793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CE67A2-76D3-4063-A93C-EB835EDDFECD}" type="datetime1">
              <a:rPr lang="fr-FR" smtClean="0"/>
              <a:t>09/10/2023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Chambre de commerce et d'industrie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40403-B73B-C545-B6E4-CBB5CF4BD0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02F6B3-9227-43F3-B327-082264A4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92533F89-F0B2-47A5-88DB-0961DEF1EE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5961" y="1655702"/>
            <a:ext cx="7637526" cy="257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2E1BD345-AA1F-488F-967C-3E1BBB7E15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5961" y="844121"/>
            <a:ext cx="7637526" cy="8115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200" b="1">
                <a:solidFill>
                  <a:srgbClr val="373CFF"/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333968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CE67A2-76D3-4063-A93C-EB835EDDFECD}" type="datetime1">
              <a:rPr lang="fr-FR" smtClean="0"/>
              <a:t>09/10/2023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Chambre de commerce et d'industrie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40403-B73B-C545-B6E4-CBB5CF4BD00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02F6B3-9227-43F3-B327-082264A4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92533F89-F0B2-47A5-88DB-0961DEF1EE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5961" y="914400"/>
            <a:ext cx="7637526" cy="3316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3350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2EB80E-B57F-4B7E-A09F-94C8AFD0E711}" type="datetime1">
              <a:rPr lang="fr-FR" smtClean="0"/>
              <a:t>09/10/2023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Chambre de commerce et d'industrie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40403-B73B-C545-B6E4-CBB5CF4BD0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02F6B3-9227-43F3-B327-082264A4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B44CF19-CF66-4C5E-AC8D-879DB0D09841}"/>
              </a:ext>
            </a:extLst>
          </p:cNvPr>
          <p:cNvCxnSpPr>
            <a:cxnSpLocks/>
          </p:cNvCxnSpPr>
          <p:nvPr userDrawn="1"/>
        </p:nvCxnSpPr>
        <p:spPr>
          <a:xfrm>
            <a:off x="4572000" y="841374"/>
            <a:ext cx="0" cy="354774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88484930-69DD-4CC8-8462-2A0B4A73C4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0512" y="1655702"/>
            <a:ext cx="3685180" cy="257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CE9E5C20-7BCF-4FE5-AFBA-781BB25769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8306" y="1655702"/>
            <a:ext cx="3685180" cy="2575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1BA39D5E-59BD-4FDE-8F25-00EC588FD11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18305" y="844121"/>
            <a:ext cx="3685181" cy="8115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200" b="1">
                <a:solidFill>
                  <a:srgbClr val="373CFF"/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</a:t>
            </a:r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E2AD8DBC-DD21-4AB2-BBC5-D4275D4CEA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0511" y="844121"/>
            <a:ext cx="3685181" cy="81158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200" b="1">
                <a:solidFill>
                  <a:srgbClr val="373CFF"/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406341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2EB80E-B57F-4B7E-A09F-94C8AFD0E711}" type="datetime1">
              <a:rPr lang="fr-FR" smtClean="0"/>
              <a:t>09/10/2023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Chambre de commerce et d'industrie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40403-B73B-C545-B6E4-CBB5CF4BD0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02F6B3-9227-43F3-B327-082264A4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22" y="65835"/>
            <a:ext cx="7425385" cy="55595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B44CF19-CF66-4C5E-AC8D-879DB0D09841}"/>
              </a:ext>
            </a:extLst>
          </p:cNvPr>
          <p:cNvCxnSpPr>
            <a:cxnSpLocks/>
          </p:cNvCxnSpPr>
          <p:nvPr userDrawn="1"/>
        </p:nvCxnSpPr>
        <p:spPr>
          <a:xfrm>
            <a:off x="4572000" y="841374"/>
            <a:ext cx="0" cy="354774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88484930-69DD-4CC8-8462-2A0B4A73C4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0512" y="921715"/>
            <a:ext cx="3685180" cy="33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id="{CE9E5C20-7BCF-4FE5-AFBA-781BB25769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18306" y="921715"/>
            <a:ext cx="3685180" cy="33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7906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3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4041C035-9FFF-4C4E-A663-FC0F2EEAA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1720" t="3387" r="-3024" b="3387"/>
          <a:stretch/>
        </p:blipFill>
        <p:spPr>
          <a:xfrm>
            <a:off x="0" y="0"/>
            <a:ext cx="39340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9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4" r:id="rId2"/>
    <p:sldLayoutId id="2147483650" r:id="rId3"/>
    <p:sldLayoutId id="2147483651" r:id="rId4"/>
    <p:sldLayoutId id="2147483657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E3D5D7-DCB9-4398-B970-50E79B7EF36F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Chambre de commerce et d'industrie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40403-B73B-C545-B6E4-CBB5CF4BD0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19125"/>
          </a:xfrm>
          <a:prstGeom prst="rect">
            <a:avLst/>
          </a:prstGeom>
          <a:solidFill>
            <a:srgbClr val="373CF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mini-sigle.png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2969" y="132921"/>
            <a:ext cx="353282" cy="3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9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83" r:id="rId3"/>
    <p:sldLayoutId id="2147483684" r:id="rId4"/>
    <p:sldLayoutId id="2147483677" r:id="rId5"/>
    <p:sldLayoutId id="2147483686" r:id="rId6"/>
    <p:sldLayoutId id="2147483662" r:id="rId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3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ini-sigle.png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7635" y="4526346"/>
            <a:ext cx="353282" cy="3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3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2F880-D226-449E-835E-58852EE54E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Phishing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C7631F-A706-4280-8450-0C4346703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Comment garder vos données à l'abri des hameçons numériques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43" y="4530798"/>
            <a:ext cx="974801" cy="508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773" y="4530798"/>
            <a:ext cx="1604892" cy="5082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22" y="4529470"/>
            <a:ext cx="509544" cy="5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2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reconnaître une tentative de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  <p:pic>
        <p:nvPicPr>
          <p:cNvPr id="4100" name="Picture 4" descr="https://www.cybermalveillance.gouv.fr/medias/2021/10/Message-frauduleux-aux-couleurs-de-lAssurance-Malad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2" y="621790"/>
            <a:ext cx="4203216" cy="44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cybermalveillance.gouv.fr/medias/2021/10/Phishing-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14" y="621790"/>
            <a:ext cx="4018946" cy="45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7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reconnaître une tentative de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  <p:pic>
        <p:nvPicPr>
          <p:cNvPr id="5122" name="Picture 2" descr="Exemples de messages d’escroquerie à la livraison de co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43" y="621790"/>
            <a:ext cx="6190148" cy="452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20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3864015" y="1064871"/>
            <a:ext cx="4539471" cy="316606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Vol d'identité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Perte financière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Atteinte à la réputation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Perte de données confidentielles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  <a:p>
            <a:pPr algn="ctr"/>
            <a:r>
              <a:rPr lang="fr-FR" b="1" dirty="0"/>
              <a:t>Le coût d'une attaque réussie peut être dévastateur pour les individus et les entreprises.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conséquences d'une attaque réussie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0" y="891250"/>
            <a:ext cx="3889335" cy="38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conséquences d'une attaque réussie</a:t>
            </a:r>
          </a:p>
        </p:txBody>
      </p:sp>
      <p:pic>
        <p:nvPicPr>
          <p:cNvPr id="8194" name="Picture 2" descr="https://digitalrecovery.com/wp-content/uploads/2023/01/Ransomware-LockBit-3.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72516"/>
            <a:ext cx="69342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2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conséquences d'une attaque réussie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27" y="643194"/>
            <a:ext cx="5837346" cy="41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07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conséquences d'une attaque réussie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40" y="703576"/>
            <a:ext cx="2791860" cy="39819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31" y="703576"/>
            <a:ext cx="5704949" cy="312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07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3524249" y="844550"/>
            <a:ext cx="4879237" cy="378841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Formation et sensibilisation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Mise à jour régulière des logiciels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Utilisation d'outils anti-</a:t>
            </a:r>
            <a:r>
              <a:rPr lang="fr-FR" dirty="0" err="1"/>
              <a:t>phishing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Vérification des URL et des courriels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Ne jamais partager d'informations confidentielles sans vérification</a:t>
            </a:r>
          </a:p>
          <a:p>
            <a:endParaRPr lang="fr-FR" dirty="0"/>
          </a:p>
          <a:p>
            <a:pPr algn="ctr"/>
            <a:r>
              <a:rPr lang="fr-FR" b="1" dirty="0"/>
              <a:t>La prévention est la meilleure défense contre le </a:t>
            </a:r>
            <a:r>
              <a:rPr lang="fr-FR" b="1" dirty="0" err="1"/>
              <a:t>phishing</a:t>
            </a:r>
            <a:endParaRPr lang="fr-FR" b="1" dirty="0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11861"/>
          <a:stretch>
            <a:fillRect/>
          </a:stretch>
        </p:blipFill>
        <p:spPr>
          <a:xfrm>
            <a:off x="274321" y="723930"/>
            <a:ext cx="3073718" cy="4029650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se protéger contre le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514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Place à la pratique !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497645"/>
            <a:ext cx="3316288" cy="331628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5869F4-6E88-7DEB-B3C6-4C885BF7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214" y="3007532"/>
            <a:ext cx="1979393" cy="19819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6FD1D64-4C7C-8306-4459-A60F4EF5E7B6}"/>
              </a:ext>
            </a:extLst>
          </p:cNvPr>
          <p:cNvSpPr txBox="1"/>
          <p:nvPr/>
        </p:nvSpPr>
        <p:spPr>
          <a:xfrm>
            <a:off x="137396" y="2268407"/>
            <a:ext cx="588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https://phishingquiz.withgoogle.com/</a:t>
            </a:r>
          </a:p>
        </p:txBody>
      </p:sp>
    </p:spTree>
    <p:extLst>
      <p:ext uri="{BB962C8B-B14F-4D97-AF65-F5344CB8AC3E}">
        <p14:creationId xmlns:p14="http://schemas.microsoft.com/office/powerpoint/2010/main" val="370388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B8148BB-92F6-4647-85A4-882714599D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98E523-A6A7-6009-B2D5-0D4D129C0CC0}"/>
              </a:ext>
            </a:extLst>
          </p:cNvPr>
          <p:cNvSpPr txBox="1"/>
          <p:nvPr/>
        </p:nvSpPr>
        <p:spPr>
          <a:xfrm>
            <a:off x="804496" y="1063870"/>
            <a:ext cx="7535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bg1"/>
                </a:solidFill>
                <a:latin typeface="Fira Sans Light"/>
                <a:cs typeface="Fira Sans Light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66429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4008550" y="2570102"/>
            <a:ext cx="4513657" cy="138306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dirty="0"/>
              <a:t>Technique frauduleuse visant à tromper les individus pour obtenir des informations confidentielles.</a:t>
            </a: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9" y="1250249"/>
            <a:ext cx="3614390" cy="338613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5"/>
          </p:nvPr>
        </p:nvSpPr>
        <p:spPr>
          <a:xfrm>
            <a:off x="4008550" y="1536848"/>
            <a:ext cx="4513658" cy="811580"/>
          </a:xfrm>
        </p:spPr>
        <p:txBody>
          <a:bodyPr/>
          <a:lstStyle/>
          <a:p>
            <a:pPr algn="ctr"/>
            <a:r>
              <a:rPr lang="fr-FR" dirty="0"/>
              <a:t>Le </a:t>
            </a:r>
            <a:r>
              <a:rPr lang="fr-FR" dirty="0" err="1"/>
              <a:t>phishing</a:t>
            </a:r>
            <a:r>
              <a:rPr lang="fr-FR" dirty="0"/>
              <a:t> (ou hameçonnage)</a:t>
            </a:r>
          </a:p>
        </p:txBody>
      </p:sp>
    </p:spTree>
    <p:extLst>
      <p:ext uri="{BB962C8B-B14F-4D97-AF65-F5344CB8AC3E}">
        <p14:creationId xmlns:p14="http://schemas.microsoft.com/office/powerpoint/2010/main" val="99856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86" y="387926"/>
            <a:ext cx="4755573" cy="475557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chiffres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313871" y="943881"/>
            <a:ext cx="8553201" cy="3895974"/>
          </a:xfrm>
        </p:spPr>
        <p:txBody>
          <a:bodyPr/>
          <a:lstStyle/>
          <a:p>
            <a:pPr algn="ctr"/>
            <a:r>
              <a:rPr lang="fr-FR" sz="1900" b="1" dirty="0"/>
              <a:t>En France, les attaques de </a:t>
            </a:r>
            <a:r>
              <a:rPr lang="fr-FR" sz="1900" b="1" dirty="0" err="1"/>
              <a:t>phishing</a:t>
            </a:r>
            <a:r>
              <a:rPr lang="fr-FR" sz="1900" b="1" dirty="0"/>
              <a:t> ont augmenté de 85 % en 2022 </a:t>
            </a:r>
            <a:r>
              <a:rPr lang="fr-FR" sz="1900" b="1" baseline="30000" dirty="0"/>
              <a:t>[1]</a:t>
            </a:r>
          </a:p>
          <a:p>
            <a:pPr algn="ctr"/>
            <a:endParaRPr lang="fr-FR" sz="1900" b="1" dirty="0"/>
          </a:p>
          <a:p>
            <a:pPr algn="ctr"/>
            <a:r>
              <a:rPr lang="fr-FR" sz="1900" b="1" dirty="0"/>
              <a:t>Les PME représentent toujours 60 % des victimes </a:t>
            </a:r>
            <a:r>
              <a:rPr lang="fr-FR" sz="1900" b="1" baseline="30000" dirty="0"/>
              <a:t>[2]</a:t>
            </a:r>
            <a:endParaRPr lang="fr-FR" sz="1900" b="1" dirty="0"/>
          </a:p>
          <a:p>
            <a:pPr algn="ctr"/>
            <a:endParaRPr lang="fr-FR" sz="1900" b="1" dirty="0"/>
          </a:p>
          <a:p>
            <a:pPr algn="ctr"/>
            <a:r>
              <a:rPr lang="fr-FR" sz="1900" b="1" dirty="0"/>
              <a:t>Le coût moyen d'une cyberattaque pour une PME française est de 59 000€ </a:t>
            </a:r>
            <a:r>
              <a:rPr lang="fr-FR" sz="1900" b="1" baseline="30000" dirty="0"/>
              <a:t>[3]</a:t>
            </a:r>
            <a:endParaRPr lang="fr-FR" sz="1900" b="1" dirty="0"/>
          </a:p>
          <a:p>
            <a:pPr algn="ctr"/>
            <a:endParaRPr lang="fr-FR" sz="1900" b="1" dirty="0"/>
          </a:p>
          <a:p>
            <a:pPr algn="ctr"/>
            <a:r>
              <a:rPr lang="fr-FR" sz="1900" b="1" dirty="0"/>
              <a:t>Environ 30% des tentatives de </a:t>
            </a:r>
            <a:r>
              <a:rPr lang="fr-FR" sz="1900" b="1" dirty="0" err="1"/>
              <a:t>phishing</a:t>
            </a:r>
            <a:r>
              <a:rPr lang="fr-FR" sz="1900" b="1" dirty="0"/>
              <a:t> aboutissent, 90% pour du </a:t>
            </a:r>
            <a:r>
              <a:rPr lang="fr-FR" sz="1900" b="1" dirty="0" err="1"/>
              <a:t>phishing</a:t>
            </a:r>
            <a:r>
              <a:rPr lang="fr-FR" sz="1900" b="1" dirty="0"/>
              <a:t> ciblé </a:t>
            </a:r>
            <a:r>
              <a:rPr lang="fr-FR" sz="1900" b="1" baseline="30000" dirty="0"/>
              <a:t>[4]</a:t>
            </a:r>
            <a:endParaRPr lang="fr-FR" sz="1900" b="1" dirty="0"/>
          </a:p>
          <a:p>
            <a:pPr algn="ctr"/>
            <a:endParaRPr lang="fr-FR" sz="1900" b="1" dirty="0"/>
          </a:p>
          <a:p>
            <a:pPr algn="ctr"/>
            <a:r>
              <a:rPr lang="fr-FR" sz="1900" b="1" dirty="0"/>
              <a:t>1/3 des </a:t>
            </a:r>
            <a:r>
              <a:rPr lang="fr-FR" sz="1900" b="1" dirty="0" err="1"/>
              <a:t>ransomwares</a:t>
            </a:r>
            <a:r>
              <a:rPr lang="fr-FR" sz="1900" b="1" dirty="0"/>
              <a:t> sont déployés via du </a:t>
            </a:r>
            <a:r>
              <a:rPr lang="fr-FR" sz="1900" b="1" dirty="0" err="1"/>
              <a:t>phishing</a:t>
            </a:r>
            <a:r>
              <a:rPr lang="fr-FR" sz="1900" b="1"/>
              <a:t> </a:t>
            </a:r>
            <a:r>
              <a:rPr lang="fr-FR" sz="1900" b="1" baseline="30000"/>
              <a:t>[</a:t>
            </a:r>
            <a:r>
              <a:rPr lang="fr-FR" sz="1900" b="1" baseline="30000" dirty="0"/>
              <a:t>5]</a:t>
            </a:r>
          </a:p>
          <a:p>
            <a:pPr algn="ctr"/>
            <a:endParaRPr lang="fr-FR" sz="1900" b="1" baseline="30000" dirty="0"/>
          </a:p>
          <a:p>
            <a:pPr algn="ctr"/>
            <a:r>
              <a:rPr lang="fr-FR" sz="1100" dirty="0"/>
              <a:t>[1] Etude </a:t>
            </a:r>
            <a:r>
              <a:rPr lang="fr-FR" sz="1100" dirty="0" err="1"/>
              <a:t>Proofpoint</a:t>
            </a:r>
            <a:r>
              <a:rPr lang="fr-FR" sz="1100" dirty="0"/>
              <a:t> 2021 [2] Rapport annule du Groupement d’Intérêt Public Action contre la </a:t>
            </a:r>
            <a:r>
              <a:rPr lang="fr-FR" sz="1100" dirty="0" err="1"/>
              <a:t>Cybermalveillance</a:t>
            </a:r>
            <a:r>
              <a:rPr lang="fr-FR" sz="1100" dirty="0"/>
              <a:t> [3] Enquête </a:t>
            </a:r>
            <a:r>
              <a:rPr lang="fr-FR" sz="1100" dirty="0" err="1"/>
              <a:t>OpinionWay</a:t>
            </a:r>
            <a:r>
              <a:rPr lang="fr-FR" sz="1100" dirty="0"/>
              <a:t> auprès du Club des Experts de la Sécurité de l’Information et du Numérique [4] Rapport de Kaspersky 2020</a:t>
            </a:r>
            <a:endParaRPr lang="fr-FR" sz="1900" baseline="30000" dirty="0"/>
          </a:p>
        </p:txBody>
      </p:sp>
    </p:spTree>
    <p:extLst>
      <p:ext uri="{BB962C8B-B14F-4D97-AF65-F5344CB8AC3E}">
        <p14:creationId xmlns:p14="http://schemas.microsoft.com/office/powerpoint/2010/main" val="28188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3642970" y="1636644"/>
            <a:ext cx="4879237" cy="18010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b="1" dirty="0"/>
              <a:t>Les attaquants créent de faux courriels, sites web ou messages qui ressemblent à ceux de sources légitimes pour tromper les victimes et leur faire partager leurs informations.</a:t>
            </a: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5719"/>
          <a:stretch/>
        </p:blipFill>
        <p:spPr>
          <a:xfrm>
            <a:off x="397164" y="844121"/>
            <a:ext cx="3020291" cy="338613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fonctionne le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947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différentes formes de </a:t>
            </a:r>
            <a:r>
              <a:rPr lang="fr-FR" dirty="0" err="1"/>
              <a:t>phishing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/>
              <a:t>Phishing</a:t>
            </a:r>
            <a:r>
              <a:rPr lang="fr-FR" b="1" dirty="0"/>
              <a:t> général </a:t>
            </a:r>
            <a:r>
              <a:rPr lang="fr-FR" dirty="0"/>
              <a:t>: </a:t>
            </a:r>
            <a:r>
              <a:rPr lang="fr-FR" sz="1600" dirty="0"/>
              <a:t>Campagnes larges visant de nombreuses victimes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/>
              <a:t>Spear</a:t>
            </a:r>
            <a:r>
              <a:rPr lang="fr-FR" b="1" dirty="0"/>
              <a:t> </a:t>
            </a:r>
            <a:r>
              <a:rPr lang="fr-FR" b="1" dirty="0" err="1"/>
              <a:t>Phishing</a:t>
            </a:r>
            <a:r>
              <a:rPr lang="fr-FR" b="1" dirty="0"/>
              <a:t> </a:t>
            </a:r>
            <a:r>
              <a:rPr lang="fr-FR" dirty="0"/>
              <a:t>: </a:t>
            </a:r>
            <a:r>
              <a:rPr lang="fr-FR" sz="1600" dirty="0"/>
              <a:t>Ciblant spécifiquement une personne ou une organisation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/>
              <a:t>Smishing</a:t>
            </a:r>
            <a:r>
              <a:rPr lang="fr-FR" b="1" dirty="0"/>
              <a:t> </a:t>
            </a:r>
            <a:r>
              <a:rPr lang="fr-FR" dirty="0"/>
              <a:t>: </a:t>
            </a:r>
            <a:r>
              <a:rPr lang="fr-FR" sz="1600" dirty="0" err="1"/>
              <a:t>Phishing</a:t>
            </a:r>
            <a:r>
              <a:rPr lang="fr-FR" sz="1600" dirty="0"/>
              <a:t> via SMS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/>
              <a:t>Vishing</a:t>
            </a:r>
            <a:r>
              <a:rPr lang="fr-FR" dirty="0"/>
              <a:t> : </a:t>
            </a:r>
            <a:r>
              <a:rPr lang="fr-FR" sz="1600" dirty="0" err="1"/>
              <a:t>Phishing</a:t>
            </a:r>
            <a:r>
              <a:rPr lang="fr-FR" sz="1600" dirty="0"/>
              <a:t> via appel vocal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8"/>
          </p:nvPr>
        </p:nvSpPr>
        <p:spPr/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fr-FR" b="1" dirty="0"/>
              <a:t>Le </a:t>
            </a:r>
            <a:r>
              <a:rPr lang="fr-FR" b="1" dirty="0" err="1"/>
              <a:t>phishing</a:t>
            </a:r>
            <a:r>
              <a:rPr lang="fr-FR" b="1" dirty="0"/>
              <a:t> peut prendre de nombreuses formes selon le canal de communication et la cible visée.</a:t>
            </a:r>
          </a:p>
        </p:txBody>
      </p:sp>
    </p:spTree>
    <p:extLst>
      <p:ext uri="{BB962C8B-B14F-4D97-AF65-F5344CB8AC3E}">
        <p14:creationId xmlns:p14="http://schemas.microsoft.com/office/powerpoint/2010/main" val="11311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524249" y="844550"/>
            <a:ext cx="4879237" cy="338638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URL trompeuse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Fautes d'orthographe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Demande d'informations personnelles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Trop beau pour être vrai (promotions, cadeaux...)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algn="ctr"/>
            <a:r>
              <a:rPr lang="fr-FR" b="1" dirty="0"/>
              <a:t>Apprenez à détecter les signes révélateurs d'une tentative de </a:t>
            </a:r>
            <a:r>
              <a:rPr lang="fr-FR" b="1" dirty="0" err="1"/>
              <a:t>phishing</a:t>
            </a:r>
            <a:r>
              <a:rPr lang="fr-FR" b="1" dirty="0"/>
              <a:t>.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reconnaître une tentative de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  <p:pic>
        <p:nvPicPr>
          <p:cNvPr id="7170" name="Picture 2" descr="Hameçon Avec E-mail Fraude à La Pêche Avec Icône D'enveloppe De Courrier Phishing Piratage De Compte Et Mot De Passe De Sécurité Concept D'escroquerie à Plat Contrefaçon De Message Vector Fish Data Cyber Protection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r="461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reconnaître une tentative de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  <p:pic>
        <p:nvPicPr>
          <p:cNvPr id="6146" name="Picture 2" descr="exemple-ph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51" y="641907"/>
            <a:ext cx="4979886" cy="45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8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reconnaître une tentative de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  <p:pic>
        <p:nvPicPr>
          <p:cNvPr id="2050" name="Picture 2" descr="https://www.cybermalveillance.gouv.fr/medias/2021/10/Phishing-escroquerie-a-la-loter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97" y="653353"/>
            <a:ext cx="5053033" cy="44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6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reconnaître une tentative de </a:t>
            </a:r>
            <a:r>
              <a:rPr lang="fr-FR" dirty="0" err="1"/>
              <a:t>phishing</a:t>
            </a:r>
            <a:r>
              <a:rPr lang="fr-FR" dirty="0"/>
              <a:t> ?</a:t>
            </a:r>
          </a:p>
        </p:txBody>
      </p:sp>
      <p:pic>
        <p:nvPicPr>
          <p:cNvPr id="3074" name="Picture 2" descr="https://www.cybermalveillance.gouv.fr/medias/2021/10/Exemples-de-messages-malveillants-annoncant-un-remboursement-par-m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" y="948459"/>
            <a:ext cx="8947230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097154"/>
      </p:ext>
    </p:extLst>
  </p:cSld>
  <p:clrMapOvr>
    <a:masterClrMapping/>
  </p:clrMapOvr>
</p:sld>
</file>

<file path=ppt/theme/theme1.xml><?xml version="1.0" encoding="utf-8"?>
<a:theme xmlns:a="http://schemas.openxmlformats.org/drawingml/2006/main" name="Page de gard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4">
      <a:majorFont>
        <a:latin typeface="Fira Sans Bold"/>
        <a:ea typeface=""/>
        <a:cs typeface=""/>
      </a:majorFont>
      <a:minorFont>
        <a:latin typeface="Fira Sans Regular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u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4">
      <a:majorFont>
        <a:latin typeface="Fira Sans Bold"/>
        <a:ea typeface=""/>
        <a:cs typeface=""/>
      </a:majorFont>
      <a:minorFont>
        <a:latin typeface="Fira Sans Regular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rnière pag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4">
      <a:majorFont>
        <a:latin typeface="Fira Sans Bold"/>
        <a:ea typeface=""/>
        <a:cs typeface=""/>
      </a:majorFont>
      <a:minorFont>
        <a:latin typeface="Fira Sans Regular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900">
            <a:solidFill>
              <a:schemeClr val="bg1"/>
            </a:solidFill>
            <a:latin typeface="Fira Sans Light"/>
            <a:cs typeface="Fira Sans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463</Words>
  <Application>Microsoft Office PowerPoint</Application>
  <PresentationFormat>Affichage à l'écran (16:9)</PresentationFormat>
  <Paragraphs>69</Paragraphs>
  <Slides>18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Fira Sans Regular</vt:lpstr>
      <vt:lpstr>Fira Sans Light</vt:lpstr>
      <vt:lpstr>Arial</vt:lpstr>
      <vt:lpstr>Fira Sans Bold</vt:lpstr>
      <vt:lpstr>Calibri</vt:lpstr>
      <vt:lpstr>Page de garde</vt:lpstr>
      <vt:lpstr>Contenu</vt:lpstr>
      <vt:lpstr>Dernière page</vt:lpstr>
      <vt:lpstr>Phishing</vt:lpstr>
      <vt:lpstr>Définition</vt:lpstr>
      <vt:lpstr>Quelques chiffres</vt:lpstr>
      <vt:lpstr>Comment fonctionne le phishing ?</vt:lpstr>
      <vt:lpstr>Les différentes formes de phishing</vt:lpstr>
      <vt:lpstr>Comment reconnaître une tentative de phishing ?</vt:lpstr>
      <vt:lpstr>Comment reconnaître une tentative de phishing ?</vt:lpstr>
      <vt:lpstr>Comment reconnaître une tentative de phishing ?</vt:lpstr>
      <vt:lpstr>Comment reconnaître une tentative de phishing ?</vt:lpstr>
      <vt:lpstr>Comment reconnaître une tentative de phishing ?</vt:lpstr>
      <vt:lpstr>Comment reconnaître une tentative de phishing ?</vt:lpstr>
      <vt:lpstr>Les conséquences d'une attaque réussie</vt:lpstr>
      <vt:lpstr>Les conséquences d'une attaque réussie</vt:lpstr>
      <vt:lpstr>Les conséquences d'une attaque réussie</vt:lpstr>
      <vt:lpstr>Les conséquences d'une attaque réussie</vt:lpstr>
      <vt:lpstr>Comment se protéger contre le phishing ?</vt:lpstr>
      <vt:lpstr>Place à la pratique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nouvelle  présentation</dc:title>
  <dc:creator>PERROTIN Thierry</dc:creator>
  <cp:lastModifiedBy>TAME Alexandre</cp:lastModifiedBy>
  <cp:revision>21</cp:revision>
  <dcterms:created xsi:type="dcterms:W3CDTF">2020-03-10T18:12:29Z</dcterms:created>
  <dcterms:modified xsi:type="dcterms:W3CDTF">2023-10-09T05:44:25Z</dcterms:modified>
</cp:coreProperties>
</file>